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111" d="100"/>
          <a:sy n="111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E78-8E2F-2A45-9698-75BE53D62CE4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53DD-1F39-F442-BA19-1638D5A67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3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E78-8E2F-2A45-9698-75BE53D62CE4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53DD-1F39-F442-BA19-1638D5A67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2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E78-8E2F-2A45-9698-75BE53D62CE4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53DD-1F39-F442-BA19-1638D5A67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19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E78-8E2F-2A45-9698-75BE53D62CE4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53DD-1F39-F442-BA19-1638D5A67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66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E78-8E2F-2A45-9698-75BE53D62CE4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53DD-1F39-F442-BA19-1638D5A67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4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E78-8E2F-2A45-9698-75BE53D62CE4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53DD-1F39-F442-BA19-1638D5A67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7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E78-8E2F-2A45-9698-75BE53D62CE4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53DD-1F39-F442-BA19-1638D5A67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2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E78-8E2F-2A45-9698-75BE53D62CE4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53DD-1F39-F442-BA19-1638D5A67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8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E78-8E2F-2A45-9698-75BE53D62CE4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53DD-1F39-F442-BA19-1638D5A67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33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E78-8E2F-2A45-9698-75BE53D62CE4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53DD-1F39-F442-BA19-1638D5A67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6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E78-8E2F-2A45-9698-75BE53D62CE4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53DD-1F39-F442-BA19-1638D5A67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5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AE78-8E2F-2A45-9698-75BE53D62CE4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53DD-1F39-F442-BA19-1638D5A67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68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4F733E9-EB27-334F-A604-735FC1E4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0" y="0"/>
            <a:ext cx="4829415" cy="6858000"/>
          </a:xfrm>
          <a:prstGeom prst="rect">
            <a:avLst/>
          </a:pr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31D3229B-B614-6B47-AA39-419B827D7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875" y="0"/>
            <a:ext cx="4829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5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40A6F4D-9697-944C-AA99-128ACBD2E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0" y="0"/>
            <a:ext cx="4829415" cy="68580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5042284-197D-724F-86AB-43638A3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875" y="0"/>
            <a:ext cx="4829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72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Macintosh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Morgan</dc:creator>
  <cp:lastModifiedBy>Peter Morgan</cp:lastModifiedBy>
  <cp:revision>4</cp:revision>
  <cp:lastPrinted>2021-06-23T11:34:33Z</cp:lastPrinted>
  <dcterms:created xsi:type="dcterms:W3CDTF">2021-06-23T11:20:15Z</dcterms:created>
  <dcterms:modified xsi:type="dcterms:W3CDTF">2021-07-02T10:04:09Z</dcterms:modified>
</cp:coreProperties>
</file>